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Sora" panose="020B0604020202020204" charset="0"/>
      <p:regular r:id="rId24"/>
      <p:bold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Cabin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213aa557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213aa557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257dc3f4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257dc3f4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257dc3f4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257dc3f4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257dc3f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257dc3f4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55abed3a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55abed3a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20f7989f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20f7989f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213aa557b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213aa557b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55abed3a8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55abed3a8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20f7989f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20f7989f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f8d0d2f1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f8d0d2f1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55abed3a8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55abed3a8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f8d0d2f1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f8d0d2f1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033e5b367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8033e5b367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f8ec571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f8ec571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2cf9c0c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2cf9c0c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f8d0d2f13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f8d0d2f13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55abed3a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55abed3a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55abed3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55abed3a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6f9e47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6f9e47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gUl_PMVbX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857250" y="1167300"/>
            <a:ext cx="5442900" cy="316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Problem Statement Title: QR Integrity-Ensure Integrity Through </a:t>
            </a:r>
            <a:r>
              <a:rPr lang="en" sz="18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Blockchain</a:t>
            </a:r>
            <a:endParaRPr lang="en"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Team Members: 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2003481520023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2003481520008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2003481520017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2003481520001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Institute Name: PSIT COE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Theme Name: Blockchain</a:t>
            </a:r>
            <a:endParaRPr sz="1800" b="1" dirty="0"/>
          </a:p>
        </p:txBody>
      </p:sp>
      <p:sp>
        <p:nvSpPr>
          <p:cNvPr id="86" name="Google Shape;86;p13"/>
          <p:cNvSpPr txBox="1"/>
          <p:nvPr/>
        </p:nvSpPr>
        <p:spPr>
          <a:xfrm rot="406">
            <a:off x="3126245" y="462341"/>
            <a:ext cx="2541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MAJOR PROJECT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200" y="535276"/>
            <a:ext cx="362030" cy="3620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355250" y="198250"/>
            <a:ext cx="80367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LOGIN PAGE</a:t>
            </a:r>
            <a:endParaRPr sz="35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24" y="1314375"/>
            <a:ext cx="6841575" cy="35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355250" y="198250"/>
            <a:ext cx="80367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ADDITION OF PRODUCT’S INFO</a:t>
            </a:r>
            <a:endParaRPr sz="34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25" y="1399925"/>
            <a:ext cx="6733000" cy="351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55250" y="198250"/>
            <a:ext cx="80367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EXTRACTION OF INFO FROM QR</a:t>
            </a:r>
            <a:endParaRPr sz="33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r="6751"/>
          <a:stretch/>
        </p:blipFill>
        <p:spPr>
          <a:xfrm>
            <a:off x="650775" y="1187575"/>
            <a:ext cx="6828524" cy="34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355250" y="198250"/>
            <a:ext cx="80367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</a:rPr>
              <a:t>DEMONSTRATION VIDEO</a:t>
            </a:r>
            <a:endParaRPr sz="3500" b="1">
              <a:solidFill>
                <a:schemeClr val="dk1"/>
              </a:solidFill>
            </a:endParaRPr>
          </a:p>
        </p:txBody>
      </p:sp>
      <p:pic>
        <p:nvPicPr>
          <p:cNvPr id="201" name="Google Shape;201;p25" descr="© Copyright Disclaimer: Under Section 107 of the Copyright Act 1976, allowance is made for &quot;fair use&quot; for purposes such as criticism, comment,news reporting, teaching, scholarship,and research. Fair use is a use permitted by copyright statute that might otherwise be infringing. Non-profit, educational or personal use tips the balance in favour of fair use.&#10;&#10;If you are the developer or the owner of the app or content I'm used in my video and want me to delete the video on my channel please e-mail me as ASAP ,I will respond within 24 hours or less. There is never a need to strike a video down when you can get it removed within the same day and keep the channel and your self happy" title="QRIntegrity - Ensuring Integrity via BlockChain Q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000" y="1097950"/>
            <a:ext cx="6818675" cy="38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12915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Requirements Description</a:t>
            </a:r>
            <a:endParaRPr b="1"/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l="-5596" b="-5596"/>
          <a:stretch/>
        </p:blipFill>
        <p:spPr>
          <a:xfrm>
            <a:off x="5920950" y="1249800"/>
            <a:ext cx="3106350" cy="31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/>
        </p:nvSpPr>
        <p:spPr>
          <a:xfrm>
            <a:off x="226875" y="1127525"/>
            <a:ext cx="7883700" cy="3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Frontend</a:t>
            </a:r>
            <a:r>
              <a:rPr lang="en" sz="18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 :</a:t>
            </a:r>
            <a:endParaRPr sz="18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HTML5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creating web pages, forms for taking user input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CSS3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styling the web pages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Javascript : 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 adding dynamic behaviour in the application and handling of dom events like onclick and onsubmit.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VS Code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integrated development environment.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460950" y="198247"/>
            <a:ext cx="82221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Tech Stack </a:t>
            </a:r>
            <a:endParaRPr sz="4000" b="1">
              <a:solidFill>
                <a:schemeClr val="dk1"/>
              </a:solidFill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950" y="3799375"/>
            <a:ext cx="748475" cy="7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924" y="3882351"/>
            <a:ext cx="665500" cy="6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975" y="3799375"/>
            <a:ext cx="530659" cy="74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770802" y="3817362"/>
            <a:ext cx="665498" cy="71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460950" y="198247"/>
            <a:ext cx="82221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Tech Stack </a:t>
            </a:r>
            <a:endParaRPr sz="4000" b="1">
              <a:solidFill>
                <a:schemeClr val="dk1"/>
              </a:solidFill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226875" y="1127525"/>
            <a:ext cx="7883700" cy="3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Backend :</a:t>
            </a:r>
            <a:endParaRPr sz="18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Nodejs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creating web servers .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Express js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designing and development of rest api’s .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MySQL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Relational database for storing the customer, manufacturer and product details.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Axios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making api calls .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JWT : 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 authentication of customer and manufacturer 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8" descr="A logo of a compan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5875" y="4167072"/>
            <a:ext cx="744300" cy="74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249200"/>
            <a:ext cx="580024" cy="5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875" y="4222550"/>
            <a:ext cx="633325" cy="6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4525" y="4222561"/>
            <a:ext cx="1160007" cy="5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349" y="4251813"/>
            <a:ext cx="1241775" cy="5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6836" y="4222541"/>
            <a:ext cx="633325" cy="63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29"/>
          <p:cNvCxnSpPr/>
          <p:nvPr/>
        </p:nvCxnSpPr>
        <p:spPr>
          <a:xfrm>
            <a:off x="3531316" y="991453"/>
            <a:ext cx="2119200" cy="0"/>
          </a:xfrm>
          <a:prstGeom prst="straightConnector1">
            <a:avLst/>
          </a:prstGeom>
          <a:noFill/>
          <a:ln w="9525" cap="flat" cmpd="sng">
            <a:solidFill>
              <a:srgbClr val="F5F5F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5" name="Google Shape;235;p29"/>
          <p:cNvSpPr txBox="1"/>
          <p:nvPr/>
        </p:nvSpPr>
        <p:spPr>
          <a:xfrm>
            <a:off x="781144" y="1313037"/>
            <a:ext cx="76428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Operating System: </a:t>
            </a:r>
            <a:r>
              <a:rPr lang="en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Windows 10 or Linux (Ubuntu 18.04 or higher)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Solidity: 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 writing the smart contracts on ethereum blockchain.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Ganache: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creating , testing and deployment on ethereum blockchain in our local environment .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IDE: </a:t>
            </a:r>
            <a:r>
              <a:rPr lang="en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Integrated Development Environment 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-"/>
            </a:pP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RemixIDE</a:t>
            </a:r>
            <a:r>
              <a:rPr lang="en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p29" descr="A black diamond shaped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5124" y="3571899"/>
            <a:ext cx="636900" cy="6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 descr="A black background with a black squar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4750" y="3444875"/>
            <a:ext cx="859800" cy="8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 descr="A logo of a chocolate bal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7273" y="3497023"/>
            <a:ext cx="1118343" cy="8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460950" y="198247"/>
            <a:ext cx="82221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Tech Stack </a:t>
            </a:r>
            <a:endParaRPr sz="4000" b="1">
              <a:solidFill>
                <a:schemeClr val="dk1"/>
              </a:solidFill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99" y="3571899"/>
            <a:ext cx="636900" cy="6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460950" y="198247"/>
            <a:ext cx="82221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Tech Stack </a:t>
            </a:r>
            <a:endParaRPr sz="4000" b="1">
              <a:solidFill>
                <a:schemeClr val="dk1"/>
              </a:solidFill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226875" y="1127525"/>
            <a:ext cx="78837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Deployment :</a:t>
            </a:r>
            <a:endParaRPr sz="18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Docker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containerization to maintain similar environment of development and deployment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Git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version control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Github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CI/CD (continuous integration / continuous development)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6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AWS :</a:t>
            </a:r>
            <a:r>
              <a:rPr lang="en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for hosting application, database.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75" y="4004651"/>
            <a:ext cx="952901" cy="6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225" y="3992577"/>
            <a:ext cx="952900" cy="79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100" y="3992575"/>
            <a:ext cx="817797" cy="79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4878" y="4046624"/>
            <a:ext cx="1072399" cy="6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2933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 rotWithShape="1">
          <a:blip r:embed="rId3">
            <a:alphaModFix/>
          </a:blip>
          <a:srcRect t="5555" r="2733" b="5270"/>
          <a:stretch/>
        </p:blipFill>
        <p:spPr>
          <a:xfrm>
            <a:off x="5730150" y="1638975"/>
            <a:ext cx="2928200" cy="20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43775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Overview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l="10961" t="8281" r="10961" b="7208"/>
          <a:stretch/>
        </p:blipFill>
        <p:spPr>
          <a:xfrm>
            <a:off x="3246400" y="1368450"/>
            <a:ext cx="4735449" cy="23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460950" y="198247"/>
            <a:ext cx="82221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Future Enhancements</a:t>
            </a:r>
            <a:endParaRPr sz="4000" b="1">
              <a:solidFill>
                <a:schemeClr val="dk1"/>
              </a:solidFill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216800" y="1420875"/>
            <a:ext cx="7326900" cy="3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b="1" dirty="0">
                <a:latin typeface="Roboto"/>
                <a:ea typeface="Roboto"/>
                <a:cs typeface="Roboto"/>
                <a:sym typeface="Roboto"/>
              </a:rPr>
              <a:t>Android / IOS application : </a:t>
            </a:r>
            <a:r>
              <a:rPr lang="en" sz="1700" dirty="0">
                <a:latin typeface="Roboto"/>
                <a:ea typeface="Roboto"/>
                <a:cs typeface="Roboto"/>
                <a:sym typeface="Roboto"/>
              </a:rPr>
              <a:t>Mobile application complementing the web application.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b="1" dirty="0">
                <a:latin typeface="Roboto"/>
                <a:ea typeface="Roboto"/>
                <a:cs typeface="Roboto"/>
                <a:sym typeface="Roboto"/>
              </a:rPr>
              <a:t>Real Time QR Scan:  </a:t>
            </a:r>
            <a:r>
              <a:rPr lang="en" sz="1700" dirty="0">
                <a:latin typeface="Roboto"/>
                <a:ea typeface="Roboto"/>
                <a:cs typeface="Roboto"/>
                <a:sym typeface="Roboto"/>
              </a:rPr>
              <a:t>Includes real-time scan for instant verification, ensuring swift and secure validation of product authenticity in every scan.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595" y="3183349"/>
            <a:ext cx="1960166" cy="196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420275" y="2002975"/>
            <a:ext cx="4045200" cy="8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/>
              <a:t>Thank you!</a:t>
            </a:r>
            <a:endParaRPr sz="2700" b="1"/>
          </a:p>
        </p:txBody>
      </p:sp>
      <p:sp>
        <p:nvSpPr>
          <p:cNvPr id="270" name="Google Shape;270;p33"/>
          <p:cNvSpPr txBox="1"/>
          <p:nvPr/>
        </p:nvSpPr>
        <p:spPr>
          <a:xfrm>
            <a:off x="5127100" y="1877650"/>
            <a:ext cx="3183000" cy="13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5F5F6"/>
              </a:buClr>
              <a:buSzPts val="1600"/>
              <a:buFont typeface="Cabin"/>
              <a:buNone/>
            </a:pPr>
            <a:r>
              <a:rPr lang="en" sz="2400">
                <a:solidFill>
                  <a:srgbClr val="F5F5F6"/>
                </a:solidFill>
                <a:latin typeface="Cabin"/>
                <a:ea typeface="Cabin"/>
                <a:cs typeface="Cabin"/>
                <a:sym typeface="Cabin"/>
              </a:rPr>
              <a:t>Do you have any questions?</a:t>
            </a:r>
            <a:endParaRPr sz="2400">
              <a:solidFill>
                <a:srgbClr val="F5F5F6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60950" y="198247"/>
            <a:ext cx="82221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</a:rPr>
              <a:t>WHAT IS QR INTEGRITY?</a:t>
            </a: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-2732775" y="-437700"/>
            <a:ext cx="646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74125" y="1085325"/>
            <a:ext cx="50334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In commerce, QR integrity deals with the problem of risk factors like forging and duplication frequently accompany the global enhancement of a product or innovation. </a:t>
            </a:r>
            <a:endParaRPr sz="1300" dirty="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The main component of QR integrity include:</a:t>
            </a:r>
            <a:endParaRPr sz="1300" dirty="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bin"/>
              <a:buAutoNum type="arabicPeriod"/>
            </a:pPr>
            <a:r>
              <a:rPr lang="en" sz="1300" b="1" dirty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Authentication: </a:t>
            </a:r>
            <a:r>
              <a:rPr lang="en" sz="1300" dirty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Verifying the authenticity of the QR code and the device scanning it is crucial for maintaining integrity.</a:t>
            </a:r>
            <a:endParaRPr sz="1300" dirty="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bin"/>
              <a:buAutoNum type="arabicPeriod"/>
            </a:pPr>
            <a:r>
              <a:rPr lang="en" sz="1300" b="1" dirty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Secure QR Code Generation: </a:t>
            </a:r>
            <a:r>
              <a:rPr lang="en" sz="1300" dirty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Implement a secure method for generating QR codes associated with each product. Ensure that the generation process is not easily replicable or predictable by counterfeiters.</a:t>
            </a:r>
            <a:endParaRPr sz="1300" dirty="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bin"/>
              <a:buAutoNum type="arabicPeriod"/>
            </a:pPr>
            <a:r>
              <a:rPr lang="en" sz="1300" b="1" dirty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User-Friendly Interface:</a:t>
            </a:r>
            <a:r>
              <a:rPr lang="en" sz="1300" dirty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 Design a user-friendly interface for consumers and other stakeholders to interact with the blockchain. This could be through a website, or other accessible platforms.</a:t>
            </a:r>
            <a:endParaRPr sz="1300" dirty="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t="11300" r="12234"/>
          <a:stretch/>
        </p:blipFill>
        <p:spPr>
          <a:xfrm>
            <a:off x="5759925" y="1510025"/>
            <a:ext cx="2490127" cy="25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-2732775" y="-437700"/>
            <a:ext cx="646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072087" y="1863428"/>
            <a:ext cx="32799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5F5F6"/>
                </a:solidFill>
                <a:latin typeface="Sora"/>
                <a:ea typeface="Sora"/>
                <a:cs typeface="Sora"/>
                <a:sym typeface="Sora"/>
              </a:rPr>
              <a:t>Problem Statement</a:t>
            </a:r>
            <a:endParaRPr sz="1800" b="1">
              <a:solidFill>
                <a:srgbClr val="F5F5F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792017" y="1863428"/>
            <a:ext cx="32799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5F5F6"/>
                </a:solidFill>
                <a:latin typeface="Sora"/>
                <a:ea typeface="Sora"/>
                <a:cs typeface="Sora"/>
                <a:sym typeface="Sora"/>
              </a:rPr>
              <a:t>Our Solution</a:t>
            </a:r>
            <a:endParaRPr sz="1800" b="1">
              <a:solidFill>
                <a:srgbClr val="F5F5F6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>
            <a:off x="2388625" y="1698546"/>
            <a:ext cx="646800" cy="0"/>
          </a:xfrm>
          <a:prstGeom prst="straightConnector1">
            <a:avLst/>
          </a:prstGeom>
          <a:noFill/>
          <a:ln w="9525" cap="flat" cmpd="sng">
            <a:solidFill>
              <a:srgbClr val="F5F5F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6108550" y="1698546"/>
            <a:ext cx="646800" cy="0"/>
          </a:xfrm>
          <a:prstGeom prst="straightConnector1">
            <a:avLst/>
          </a:prstGeom>
          <a:noFill/>
          <a:ln w="9525" cap="flat" cmpd="sng">
            <a:solidFill>
              <a:srgbClr val="F5F5F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1" name="Google Shape;111;p16"/>
          <p:cNvGrpSpPr/>
          <p:nvPr/>
        </p:nvGrpSpPr>
        <p:grpSpPr>
          <a:xfrm>
            <a:off x="2540725" y="1156268"/>
            <a:ext cx="342580" cy="339271"/>
            <a:chOff x="5049725" y="1435050"/>
            <a:chExt cx="486550" cy="481850"/>
          </a:xfrm>
        </p:grpSpPr>
        <p:sp>
          <p:nvSpPr>
            <p:cNvPr id="112" name="Google Shape;112;p16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6262326" y="1156282"/>
            <a:ext cx="339253" cy="339253"/>
            <a:chOff x="900750" y="1436075"/>
            <a:chExt cx="481825" cy="481825"/>
          </a:xfrm>
        </p:grpSpPr>
        <p:sp>
          <p:nvSpPr>
            <p:cNvPr id="117" name="Google Shape;117;p16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16"/>
          <p:cNvSpPr txBox="1"/>
          <p:nvPr/>
        </p:nvSpPr>
        <p:spPr>
          <a:xfrm>
            <a:off x="1072075" y="2171023"/>
            <a:ext cx="3279900" cy="19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5F5F6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5F5F6"/>
                </a:solidFill>
                <a:latin typeface="Cabin"/>
                <a:ea typeface="Cabin"/>
                <a:cs typeface="Cabin"/>
                <a:sym typeface="Cabin"/>
              </a:rPr>
              <a:t>Global product enhancement faces risks like forgery and duplication, impacting company reputation and customer well-being. Fake items pose a significant challenge, harming manufacturers. India combats counterfeits using a Blockchain-based QR code framework, ensuring secure identification of genuine products.</a:t>
            </a:r>
            <a:endParaRPr sz="1200">
              <a:solidFill>
                <a:srgbClr val="F5F5F6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5F5F6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792005" y="2171028"/>
            <a:ext cx="32799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5F5F6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5F5F6"/>
                </a:solidFill>
                <a:latin typeface="Cabin"/>
                <a:ea typeface="Cabin"/>
                <a:cs typeface="Cabin"/>
                <a:sym typeface="Cabin"/>
              </a:rPr>
              <a:t>Innovative web app fights counterfeits with blockchain-based QR codes, ensuring product authenticity. Users scan QR codes, cross-referencing special codes with blockchain records to detect and avoid counterfeit goods efficiently.</a:t>
            </a:r>
            <a:endParaRPr sz="1200">
              <a:solidFill>
                <a:srgbClr val="F5F5F6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5F5F6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311700" y="1404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Overview</a:t>
            </a:r>
            <a:endParaRPr b="1" dirty="0"/>
          </a:p>
        </p:txBody>
      </p:sp>
      <p:sp>
        <p:nvSpPr>
          <p:cNvPr id="128" name="Google Shape;128;p17"/>
          <p:cNvSpPr/>
          <p:nvPr/>
        </p:nvSpPr>
        <p:spPr>
          <a:xfrm flipH="1">
            <a:off x="433425" y="1094000"/>
            <a:ext cx="2628900" cy="46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/>
          <p:nvPr/>
        </p:nvSpPr>
        <p:spPr>
          <a:xfrm flipH="1">
            <a:off x="432675" y="1094000"/>
            <a:ext cx="26325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4294967295"/>
          </p:nvPr>
        </p:nvSpPr>
        <p:spPr>
          <a:xfrm flipH="1">
            <a:off x="510750" y="1094000"/>
            <a:ext cx="2494500" cy="46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4294967295"/>
          </p:nvPr>
        </p:nvSpPr>
        <p:spPr>
          <a:xfrm flipH="1">
            <a:off x="3065250" y="1094000"/>
            <a:ext cx="57678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/>
              <a:t>A secure QR authentication system for goods industry.</a:t>
            </a:r>
            <a:endParaRPr sz="1600" b="1"/>
          </a:p>
        </p:txBody>
      </p:sp>
      <p:sp>
        <p:nvSpPr>
          <p:cNvPr id="132" name="Google Shape;132;p17"/>
          <p:cNvSpPr/>
          <p:nvPr/>
        </p:nvSpPr>
        <p:spPr>
          <a:xfrm flipH="1">
            <a:off x="434175" y="1985600"/>
            <a:ext cx="2628900" cy="46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 txBox="1"/>
          <p:nvPr/>
        </p:nvSpPr>
        <p:spPr>
          <a:xfrm flipH="1">
            <a:off x="433425" y="1985600"/>
            <a:ext cx="26325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4294967295"/>
          </p:nvPr>
        </p:nvSpPr>
        <p:spPr>
          <a:xfrm flipH="1">
            <a:off x="500625" y="1985600"/>
            <a:ext cx="2494500" cy="828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4294967295"/>
          </p:nvPr>
        </p:nvSpPr>
        <p:spPr>
          <a:xfrm flipH="1">
            <a:off x="3065250" y="1927013"/>
            <a:ext cx="57678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/>
              <a:t>Ensures authentication, secure storage, and secure QR code generation to avoid mutability.   </a:t>
            </a:r>
            <a:endParaRPr sz="1600" b="1"/>
          </a:p>
        </p:txBody>
      </p:sp>
      <p:sp>
        <p:nvSpPr>
          <p:cNvPr id="136" name="Google Shape;136;p17"/>
          <p:cNvSpPr/>
          <p:nvPr/>
        </p:nvSpPr>
        <p:spPr>
          <a:xfrm flipH="1">
            <a:off x="435700" y="2973625"/>
            <a:ext cx="2628900" cy="46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 txBox="1"/>
          <p:nvPr/>
        </p:nvSpPr>
        <p:spPr>
          <a:xfrm flipH="1">
            <a:off x="434950" y="2973625"/>
            <a:ext cx="26325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4294967295"/>
          </p:nvPr>
        </p:nvSpPr>
        <p:spPr>
          <a:xfrm flipH="1">
            <a:off x="502150" y="2973625"/>
            <a:ext cx="2494500" cy="828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4294967295"/>
          </p:nvPr>
        </p:nvSpPr>
        <p:spPr>
          <a:xfrm flipH="1">
            <a:off x="3065250" y="2853325"/>
            <a:ext cx="5767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/>
              <a:t>Uses database for manufacturer’s </a:t>
            </a:r>
            <a:r>
              <a:rPr lang="en" sz="1600" b="1" dirty="0" smtClean="0"/>
              <a:t>login and register </a:t>
            </a:r>
            <a:r>
              <a:rPr lang="en" sz="1600" b="1" dirty="0"/>
              <a:t>information.</a:t>
            </a:r>
            <a:endParaRPr sz="1600" b="1" dirty="0"/>
          </a:p>
        </p:txBody>
      </p:sp>
      <p:sp>
        <p:nvSpPr>
          <p:cNvPr id="140" name="Google Shape;140;p17"/>
          <p:cNvSpPr/>
          <p:nvPr/>
        </p:nvSpPr>
        <p:spPr>
          <a:xfrm flipH="1">
            <a:off x="434938" y="3913075"/>
            <a:ext cx="2628900" cy="46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 txBox="1"/>
          <p:nvPr/>
        </p:nvSpPr>
        <p:spPr>
          <a:xfrm flipH="1">
            <a:off x="434187" y="3913075"/>
            <a:ext cx="26325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4294967295"/>
          </p:nvPr>
        </p:nvSpPr>
        <p:spPr>
          <a:xfrm flipH="1">
            <a:off x="501388" y="3913075"/>
            <a:ext cx="2494500" cy="46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4294967295"/>
          </p:nvPr>
        </p:nvSpPr>
        <p:spPr>
          <a:xfrm flipH="1">
            <a:off x="3067513" y="3792775"/>
            <a:ext cx="57678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/>
              <a:t>User-friendly interface enabling user to scan and upload QR’s.</a:t>
            </a:r>
            <a:endParaRPr sz="1600" b="1" dirty="0"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370" y="134150"/>
            <a:ext cx="1536437" cy="10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355250" y="198250"/>
            <a:ext cx="8036700" cy="838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</a:rPr>
              <a:t>FLOW DIAGRAM</a:t>
            </a:r>
            <a:endParaRPr sz="3500" b="1">
              <a:solidFill>
                <a:schemeClr val="dk1"/>
              </a:solidFill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l="3713" t="13870" r="2976" b="2670"/>
          <a:stretch/>
        </p:blipFill>
        <p:spPr>
          <a:xfrm>
            <a:off x="396900" y="1027300"/>
            <a:ext cx="7570450" cy="38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Objectives</a:t>
            </a:r>
            <a:endParaRPr b="1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800" y="883826"/>
            <a:ext cx="5105650" cy="26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Develop a platform that facilitates user to create their authentic login information, and allows them to verify if the available product is authentic or not.</a:t>
            </a:r>
            <a:endParaRPr sz="1600"/>
          </a:p>
        </p:txBody>
      </p:sp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Objectives</a:t>
            </a:r>
            <a:endParaRPr b="1"/>
          </a:p>
        </p:txBody>
      </p:sp>
      <p:sp>
        <p:nvSpPr>
          <p:cNvPr id="164" name="Google Shape;164;p20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4294967295"/>
          </p:nvPr>
        </p:nvSpPr>
        <p:spPr>
          <a:xfrm>
            <a:off x="432350" y="1451575"/>
            <a:ext cx="2612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Secured QR authentication platform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QR Upload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4294967295"/>
          </p:nvPr>
        </p:nvSpPr>
        <p:spPr>
          <a:xfrm>
            <a:off x="32599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Has the feature that allows user to upload the QR directly to the application and to get result in snap of fingers.</a:t>
            </a:r>
            <a:endParaRPr sz="1600"/>
          </a:p>
        </p:txBody>
      </p:sp>
      <p:sp>
        <p:nvSpPr>
          <p:cNvPr id="169" name="Google Shape;169;p20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Generation of QR Code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4294967295"/>
          </p:nvPr>
        </p:nvSpPr>
        <p:spPr>
          <a:xfrm>
            <a:off x="61780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Enable manufacturers to generate unique QR codes for each product added to the system. These QR codes will serve as a digital fingerprint for the products.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Implementation</a:t>
            </a:r>
            <a:endParaRPr b="1"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90552"/>
            <a:ext cx="4156324" cy="29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633</Words>
  <Application>Microsoft Office PowerPoint</Application>
  <PresentationFormat>On-screen Show (16:9)</PresentationFormat>
  <Paragraphs>78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Times New Roman</vt:lpstr>
      <vt:lpstr>Sora</vt:lpstr>
      <vt:lpstr>Roboto</vt:lpstr>
      <vt:lpstr>Cabin</vt:lpstr>
      <vt:lpstr>Geometric</vt:lpstr>
      <vt:lpstr>PowerPoint Presentation</vt:lpstr>
      <vt:lpstr>Overview</vt:lpstr>
      <vt:lpstr>WHAT IS QR INTEGRITY?</vt:lpstr>
      <vt:lpstr>PowerPoint Presentation</vt:lpstr>
      <vt:lpstr>Overview</vt:lpstr>
      <vt:lpstr>PowerPoint Presentation</vt:lpstr>
      <vt:lpstr>Objectives</vt:lpstr>
      <vt:lpstr>Objectives</vt:lpstr>
      <vt:lpstr>Implementation</vt:lpstr>
      <vt:lpstr>LOGIN PAGE</vt:lpstr>
      <vt:lpstr>ADDITION OF PRODUCT’S INFO</vt:lpstr>
      <vt:lpstr>EXTRACTION OF INFO FROM QR</vt:lpstr>
      <vt:lpstr>DEMONSTRATION VIDEO</vt:lpstr>
      <vt:lpstr>Requirements Description</vt:lpstr>
      <vt:lpstr>Tech Stack </vt:lpstr>
      <vt:lpstr>Tech Stack </vt:lpstr>
      <vt:lpstr>Tech Stack </vt:lpstr>
      <vt:lpstr>Tech Stack </vt:lpstr>
      <vt:lpstr>Future Enhancements</vt:lpstr>
      <vt:lpstr>Future Enhancements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yash srivastava</cp:lastModifiedBy>
  <cp:revision>6</cp:revision>
  <dcterms:modified xsi:type="dcterms:W3CDTF">2024-05-26T19:23:03Z</dcterms:modified>
</cp:coreProperties>
</file>